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65" r:id="rId2"/>
    <p:sldId id="462" r:id="rId3"/>
    <p:sldId id="468" r:id="rId4"/>
    <p:sldId id="470" r:id="rId5"/>
    <p:sldId id="471" r:id="rId6"/>
    <p:sldId id="472" r:id="rId7"/>
    <p:sldId id="473" r:id="rId8"/>
  </p:sldIdLst>
  <p:sldSz cx="12192000" cy="6858000"/>
  <p:notesSz cx="6800850" cy="99329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玉琦" initials="吴玉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3494" autoAdjust="0"/>
  </p:normalViewPr>
  <p:slideViewPr>
    <p:cSldViewPr snapToGrid="0">
      <p:cViewPr varScale="1">
        <p:scale>
          <a:sx n="71" d="100"/>
          <a:sy n="71" d="100"/>
        </p:scale>
        <p:origin x="64" y="4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66289370078741E-2"/>
          <c:y val="0.14577813315251226"/>
          <c:w val="0.87261958661417327"/>
          <c:h val="0.806361491113714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242</c:v>
                </c:pt>
                <c:pt idx="1">
                  <c:v>20</c:v>
                </c:pt>
                <c:pt idx="2">
                  <c:v>9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7-4D96-BBBB-37D9554634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10D7-4D96-BBBB-37D9554634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10D7-4D96-BBBB-37D9554634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32123871"/>
        <c:axId val="732189887"/>
        <c:axId val="1001123599"/>
      </c:bar3DChart>
      <c:catAx>
        <c:axId val="732123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89887"/>
        <c:crosses val="autoZero"/>
        <c:auto val="1"/>
        <c:lblAlgn val="ctr"/>
        <c:lblOffset val="100"/>
        <c:noMultiLvlLbl val="0"/>
      </c:catAx>
      <c:valAx>
        <c:axId val="7321898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32123871"/>
        <c:crosses val="autoZero"/>
        <c:crossBetween val="between"/>
      </c:valAx>
      <c:serAx>
        <c:axId val="1001123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189887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782" cy="497651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549" y="1"/>
            <a:ext cx="2946781" cy="497651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r">
              <a:defRPr sz="1200"/>
            </a:lvl1pPr>
          </a:lstStyle>
          <a:p>
            <a:fld id="{8D3228BA-A814-4828-B8D9-F800A970F001}" type="datetimeFigureOut">
              <a:rPr lang="zh-TW" altLang="en-US" smtClean="0"/>
              <a:t>2019/9/3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5337"/>
            <a:ext cx="2946782" cy="497651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549" y="9435337"/>
            <a:ext cx="2946781" cy="497651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r">
              <a:defRPr sz="1200"/>
            </a:lvl1pPr>
          </a:lstStyle>
          <a:p>
            <a:fld id="{6F97744B-D488-4841-BB55-1740186E9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16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904" cy="498359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2069" y="0"/>
            <a:ext cx="2946904" cy="498359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7887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49" tIns="44124" rIns="88249" bIns="441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055" y="4780101"/>
            <a:ext cx="5440436" cy="3910993"/>
          </a:xfrm>
          <a:prstGeom prst="rect">
            <a:avLst/>
          </a:prstGeom>
        </p:spPr>
        <p:txBody>
          <a:bodyPr vert="horz" lIns="88249" tIns="44124" rIns="88249" bIns="441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4322"/>
            <a:ext cx="2946904" cy="498358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2069" y="9434322"/>
            <a:ext cx="2946904" cy="498358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8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9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8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9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8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1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7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智慧研究院logo"/>
          <p:cNvPicPr>
            <a:picLocks noChangeAspect="1"/>
          </p:cNvPicPr>
          <p:nvPr userDrawn="1"/>
        </p:nvPicPr>
        <p:blipFill>
          <a:blip r:embed="rId2">
            <a:grayscl/>
            <a:lum bright="64000" contrast="-70000"/>
          </a:blip>
          <a:srcRect l="26979" r="30297" b="30459"/>
          <a:stretch>
            <a:fillRect/>
          </a:stretch>
        </p:blipFill>
        <p:spPr>
          <a:xfrm>
            <a:off x="-2253615" y="285115"/>
            <a:ext cx="8379460" cy="7723505"/>
          </a:xfrm>
          <a:prstGeom prst="rect">
            <a:avLst/>
          </a:prstGeom>
        </p:spPr>
      </p:pic>
      <p:pic>
        <p:nvPicPr>
          <p:cNvPr id="8" name="图片 7" descr="智慧研究院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6340" y="1235710"/>
            <a:ext cx="1459230" cy="826770"/>
          </a:xfrm>
          <a:prstGeom prst="rect">
            <a:avLst/>
          </a:prstGeom>
        </p:spPr>
      </p:pic>
      <p:pic>
        <p:nvPicPr>
          <p:cNvPr id="9" name="图片 8" descr="03-logo(全称中英文竖版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4100" y="1109345"/>
            <a:ext cx="1302385" cy="115951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7436485" y="1179830"/>
            <a:ext cx="0" cy="937895"/>
          </a:xfrm>
          <a:prstGeom prst="line">
            <a:avLst/>
          </a:prstGeom>
          <a:ln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1341821" y="667503"/>
            <a:ext cx="9721436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24"/>
          <p:cNvGrpSpPr/>
          <p:nvPr userDrawn="1"/>
        </p:nvGrpSpPr>
        <p:grpSpPr>
          <a:xfrm>
            <a:off x="11236541" y="459460"/>
            <a:ext cx="258652" cy="233280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" name="组合 39"/>
          <p:cNvGrpSpPr/>
          <p:nvPr userDrawn="1"/>
        </p:nvGrpSpPr>
        <p:grpSpPr>
          <a:xfrm>
            <a:off x="552827" y="188652"/>
            <a:ext cx="670385" cy="604623"/>
            <a:chOff x="5424755" y="1340768"/>
            <a:chExt cx="670560" cy="604586"/>
          </a:xfrm>
        </p:grpSpPr>
        <p:grpSp>
          <p:nvGrpSpPr>
            <p:cNvPr id="11" name="组合 6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12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0070C0"/>
              </a:solidFill>
              <a:prstDash val="sysDash"/>
              <a:miter lim="800000"/>
            </a:ln>
            <a:effectLst/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5" name="KSO_Shape"/>
          <p:cNvSpPr/>
          <p:nvPr userDrawn="1"/>
        </p:nvSpPr>
        <p:spPr bwMode="auto">
          <a:xfrm>
            <a:off x="715293" y="345351"/>
            <a:ext cx="342503" cy="29122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91405" tIns="45702" rIns="91405" bIns="45702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26" name="Group 5"/>
          <p:cNvGrpSpPr/>
          <p:nvPr userDrawn="1"/>
        </p:nvGrpSpPr>
        <p:grpSpPr>
          <a:xfrm>
            <a:off x="510614" y="6291551"/>
            <a:ext cx="224082" cy="221156"/>
            <a:chOff x="4328868" y="5502988"/>
            <a:chExt cx="500307" cy="493774"/>
          </a:xfrm>
        </p:grpSpPr>
        <p:sp>
          <p:nvSpPr>
            <p:cNvPr id="27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9" name="Group 9"/>
          <p:cNvGrpSpPr/>
          <p:nvPr userDrawn="1"/>
        </p:nvGrpSpPr>
        <p:grpSpPr>
          <a:xfrm flipH="1">
            <a:off x="1010544" y="6291551"/>
            <a:ext cx="224082" cy="221156"/>
            <a:chOff x="4328868" y="5502988"/>
            <a:chExt cx="500307" cy="493774"/>
          </a:xfrm>
        </p:grpSpPr>
        <p:sp>
          <p:nvSpPr>
            <p:cNvPr id="30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32" name="Straight Connector 3"/>
          <p:cNvCxnSpPr/>
          <p:nvPr userDrawn="1"/>
        </p:nvCxnSpPr>
        <p:spPr>
          <a:xfrm>
            <a:off x="715904" y="640491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信息"/>
          <p:cNvSpPr/>
          <p:nvPr userDrawn="1"/>
        </p:nvSpPr>
        <p:spPr bwMode="auto">
          <a:xfrm>
            <a:off x="3456940" y="6220778"/>
            <a:ext cx="305435" cy="316230"/>
          </a:xfrm>
          <a:custGeom>
            <a:avLst/>
            <a:gdLst>
              <a:gd name="T0" fmla="*/ 2147483646 w 90"/>
              <a:gd name="T1" fmla="*/ 2147483646 h 93"/>
              <a:gd name="T2" fmla="*/ 2147483646 w 90"/>
              <a:gd name="T3" fmla="*/ 2147483646 h 93"/>
              <a:gd name="T4" fmla="*/ 2147483646 w 90"/>
              <a:gd name="T5" fmla="*/ 2147483646 h 93"/>
              <a:gd name="T6" fmla="*/ 2147483646 w 90"/>
              <a:gd name="T7" fmla="*/ 2147483646 h 93"/>
              <a:gd name="T8" fmla="*/ 2147483646 w 90"/>
              <a:gd name="T9" fmla="*/ 2147483646 h 93"/>
              <a:gd name="T10" fmla="*/ 0 w 90"/>
              <a:gd name="T11" fmla="*/ 2147483646 h 93"/>
              <a:gd name="T12" fmla="*/ 0 w 90"/>
              <a:gd name="T13" fmla="*/ 2147483646 h 93"/>
              <a:gd name="T14" fmla="*/ 2147483646 w 90"/>
              <a:gd name="T15" fmla="*/ 2147483646 h 93"/>
              <a:gd name="T16" fmla="*/ 2147483646 w 90"/>
              <a:gd name="T17" fmla="*/ 2147483646 h 93"/>
              <a:gd name="T18" fmla="*/ 2147483646 w 90"/>
              <a:gd name="T19" fmla="*/ 2147483646 h 93"/>
              <a:gd name="T20" fmla="*/ 2147483646 w 90"/>
              <a:gd name="T21" fmla="*/ 2147483646 h 93"/>
              <a:gd name="T22" fmla="*/ 2147483646 w 90"/>
              <a:gd name="T23" fmla="*/ 2147483646 h 93"/>
              <a:gd name="T24" fmla="*/ 2147483646 w 90"/>
              <a:gd name="T25" fmla="*/ 2147483646 h 93"/>
              <a:gd name="T26" fmla="*/ 2147483646 w 90"/>
              <a:gd name="T27" fmla="*/ 2147483646 h 93"/>
              <a:gd name="T28" fmla="*/ 2147483646 w 90"/>
              <a:gd name="T29" fmla="*/ 2147483646 h 93"/>
              <a:gd name="T30" fmla="*/ 2147483646 w 90"/>
              <a:gd name="T31" fmla="*/ 2147483646 h 93"/>
              <a:gd name="T32" fmla="*/ 2147483646 w 90"/>
              <a:gd name="T33" fmla="*/ 2147483646 h 93"/>
              <a:gd name="T34" fmla="*/ 2147483646 w 90"/>
              <a:gd name="T35" fmla="*/ 2147483646 h 93"/>
              <a:gd name="T36" fmla="*/ 2147483646 w 90"/>
              <a:gd name="T37" fmla="*/ 2147483646 h 93"/>
              <a:gd name="T38" fmla="*/ 2147483646 w 90"/>
              <a:gd name="T39" fmla="*/ 2147483646 h 93"/>
              <a:gd name="T40" fmla="*/ 2147483646 w 90"/>
              <a:gd name="T41" fmla="*/ 2147483646 h 93"/>
              <a:gd name="T42" fmla="*/ 2147483646 w 90"/>
              <a:gd name="T43" fmla="*/ 2147483646 h 93"/>
              <a:gd name="T44" fmla="*/ 2147483646 w 90"/>
              <a:gd name="T45" fmla="*/ 2147483646 h 93"/>
              <a:gd name="T46" fmla="*/ 2147483646 w 90"/>
              <a:gd name="T47" fmla="*/ 2147483646 h 93"/>
              <a:gd name="T48" fmla="*/ 2147483646 w 90"/>
              <a:gd name="T49" fmla="*/ 2147483646 h 93"/>
              <a:gd name="T50" fmla="*/ 2147483646 w 90"/>
              <a:gd name="T51" fmla="*/ 2147483646 h 93"/>
              <a:gd name="T52" fmla="*/ 2147483646 w 90"/>
              <a:gd name="T53" fmla="*/ 2147483646 h 93"/>
              <a:gd name="T54" fmla="*/ 2147483646 w 90"/>
              <a:gd name="T55" fmla="*/ 2147483646 h 93"/>
              <a:gd name="T56" fmla="*/ 2147483646 w 90"/>
              <a:gd name="T57" fmla="*/ 2147483646 h 93"/>
              <a:gd name="T58" fmla="*/ 2147483646 w 90"/>
              <a:gd name="T59" fmla="*/ 2147483646 h 93"/>
              <a:gd name="T60" fmla="*/ 2147483646 w 90"/>
              <a:gd name="T61" fmla="*/ 2147483646 h 93"/>
              <a:gd name="T62" fmla="*/ 2147483646 w 90"/>
              <a:gd name="T63" fmla="*/ 2147483646 h 93"/>
              <a:gd name="T64" fmla="*/ 2147483646 w 90"/>
              <a:gd name="T65" fmla="*/ 2147483646 h 93"/>
              <a:gd name="T66" fmla="*/ 2147483646 w 90"/>
              <a:gd name="T67" fmla="*/ 2147483646 h 93"/>
              <a:gd name="T68" fmla="*/ 2147483646 w 90"/>
              <a:gd name="T69" fmla="*/ 2147483646 h 93"/>
              <a:gd name="T70" fmla="*/ 2147483646 w 90"/>
              <a:gd name="T71" fmla="*/ 2147483646 h 93"/>
              <a:gd name="T72" fmla="*/ 2147483646 w 90"/>
              <a:gd name="T73" fmla="*/ 2147483646 h 93"/>
              <a:gd name="T74" fmla="*/ 2147483646 w 90"/>
              <a:gd name="T75" fmla="*/ 2147483646 h 93"/>
              <a:gd name="T76" fmla="*/ 2147483646 w 90"/>
              <a:gd name="T77" fmla="*/ 2147483646 h 93"/>
              <a:gd name="T78" fmla="*/ 2147483646 w 90"/>
              <a:gd name="T79" fmla="*/ 2147483646 h 93"/>
              <a:gd name="T80" fmla="*/ 2147483646 w 90"/>
              <a:gd name="T81" fmla="*/ 2147483646 h 93"/>
              <a:gd name="T82" fmla="*/ 2147483646 w 90"/>
              <a:gd name="T83" fmla="*/ 2147483646 h 93"/>
              <a:gd name="T84" fmla="*/ 2147483646 w 90"/>
              <a:gd name="T85" fmla="*/ 2147483646 h 93"/>
              <a:gd name="T86" fmla="*/ 2147483646 w 90"/>
              <a:gd name="T87" fmla="*/ 2147483646 h 93"/>
              <a:gd name="T88" fmla="*/ 2147483646 w 90"/>
              <a:gd name="T89" fmla="*/ 2147483646 h 93"/>
              <a:gd name="T90" fmla="*/ 2147483646 w 90"/>
              <a:gd name="T91" fmla="*/ 2147483646 h 93"/>
              <a:gd name="T92" fmla="*/ 2147483646 w 90"/>
              <a:gd name="T93" fmla="*/ 2147483646 h 93"/>
              <a:gd name="T94" fmla="*/ 2147483646 w 90"/>
              <a:gd name="T95" fmla="*/ 2147483646 h 93"/>
              <a:gd name="T96" fmla="*/ 2147483646 w 90"/>
              <a:gd name="T97" fmla="*/ 2147483646 h 9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90" h="93">
                <a:moveTo>
                  <a:pt x="86" y="38"/>
                </a:moveTo>
                <a:cubicBezTo>
                  <a:pt x="88" y="40"/>
                  <a:pt x="90" y="43"/>
                  <a:pt x="90" y="4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8"/>
                  <a:pt x="86" y="93"/>
                  <a:pt x="81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4" y="93"/>
                  <a:pt x="0" y="88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39"/>
                  <a:pt x="2" y="39"/>
                  <a:pt x="3" y="39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0"/>
                  <a:pt x="46" y="0"/>
                  <a:pt x="50" y="3"/>
                </a:cubicBezTo>
                <a:cubicBezTo>
                  <a:pt x="86" y="38"/>
                  <a:pt x="86" y="38"/>
                  <a:pt x="86" y="38"/>
                </a:cubicBezTo>
                <a:close/>
                <a:moveTo>
                  <a:pt x="15" y="30"/>
                </a:moveTo>
                <a:cubicBezTo>
                  <a:pt x="15" y="52"/>
                  <a:pt x="15" y="52"/>
                  <a:pt x="15" y="52"/>
                </a:cubicBezTo>
                <a:cubicBezTo>
                  <a:pt x="45" y="75"/>
                  <a:pt x="45" y="75"/>
                  <a:pt x="45" y="75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30"/>
                  <a:pt x="72" y="30"/>
                  <a:pt x="72" y="30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25" y="35"/>
                </a:moveTo>
                <a:cubicBezTo>
                  <a:pt x="25" y="39"/>
                  <a:pt x="25" y="39"/>
                  <a:pt x="25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5"/>
                  <a:pt x="63" y="35"/>
                  <a:pt x="63" y="35"/>
                </a:cubicBezTo>
                <a:cubicBezTo>
                  <a:pt x="25" y="35"/>
                  <a:pt x="25" y="35"/>
                  <a:pt x="25" y="35"/>
                </a:cubicBezTo>
                <a:close/>
                <a:moveTo>
                  <a:pt x="25" y="51"/>
                </a:moveTo>
                <a:cubicBezTo>
                  <a:pt x="25" y="55"/>
                  <a:pt x="25" y="55"/>
                  <a:pt x="25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1"/>
                  <a:pt x="63" y="51"/>
                  <a:pt x="63" y="51"/>
                </a:cubicBezTo>
                <a:cubicBezTo>
                  <a:pt x="25" y="51"/>
                  <a:pt x="25" y="51"/>
                  <a:pt x="25" y="51"/>
                </a:cubicBezTo>
                <a:close/>
                <a:moveTo>
                  <a:pt x="25" y="43"/>
                </a:moveTo>
                <a:cubicBezTo>
                  <a:pt x="25" y="47"/>
                  <a:pt x="25" y="47"/>
                  <a:pt x="25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3"/>
                  <a:pt x="63" y="43"/>
                  <a:pt x="63" y="43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0" y="87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8"/>
                  <a:pt x="28" y="67"/>
                </a:cubicBezTo>
                <a:cubicBezTo>
                  <a:pt x="27" y="66"/>
                  <a:pt x="26" y="66"/>
                  <a:pt x="25" y="67"/>
                </a:cubicBezTo>
                <a:cubicBezTo>
                  <a:pt x="7" y="84"/>
                  <a:pt x="7" y="84"/>
                  <a:pt x="7" y="84"/>
                </a:cubicBezTo>
                <a:cubicBezTo>
                  <a:pt x="6" y="85"/>
                  <a:pt x="6" y="86"/>
                  <a:pt x="7" y="87"/>
                </a:cubicBezTo>
                <a:cubicBezTo>
                  <a:pt x="8" y="87"/>
                  <a:pt x="9" y="87"/>
                  <a:pt x="10" y="87"/>
                </a:cubicBezTo>
                <a:close/>
                <a:moveTo>
                  <a:pt x="84" y="84"/>
                </a:move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6"/>
                  <a:pt x="63" y="67"/>
                </a:cubicBezTo>
                <a:cubicBezTo>
                  <a:pt x="62" y="68"/>
                  <a:pt x="62" y="69"/>
                  <a:pt x="63" y="69"/>
                </a:cubicBezTo>
                <a:cubicBezTo>
                  <a:pt x="81" y="87"/>
                  <a:pt x="81" y="87"/>
                  <a:pt x="81" y="87"/>
                </a:cubicBezTo>
                <a:cubicBezTo>
                  <a:pt x="82" y="87"/>
                  <a:pt x="83" y="87"/>
                  <a:pt x="84" y="87"/>
                </a:cubicBezTo>
                <a:cubicBezTo>
                  <a:pt x="85" y="86"/>
                  <a:pt x="85" y="85"/>
                  <a:pt x="84" y="8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7" name="方形小人"/>
          <p:cNvSpPr/>
          <p:nvPr userDrawn="1"/>
        </p:nvSpPr>
        <p:spPr>
          <a:xfrm>
            <a:off x="9414510" y="6221730"/>
            <a:ext cx="444500" cy="305435"/>
          </a:xfrm>
          <a:custGeom>
            <a:avLst/>
            <a:gdLst/>
            <a:ahLst/>
            <a:cxnLst/>
            <a:rect l="l" t="t" r="r" b="b"/>
            <a:pathLst>
              <a:path w="780204" h="588259">
                <a:moveTo>
                  <a:pt x="509321" y="370417"/>
                </a:moveTo>
                <a:cubicBezTo>
                  <a:pt x="526020" y="406136"/>
                  <a:pt x="559272" y="430234"/>
                  <a:pt x="597482" y="430234"/>
                </a:cubicBezTo>
                <a:cubicBezTo>
                  <a:pt x="635691" y="430234"/>
                  <a:pt x="668943" y="406136"/>
                  <a:pt x="685642" y="370417"/>
                </a:cubicBezTo>
                <a:cubicBezTo>
                  <a:pt x="737885" y="370549"/>
                  <a:pt x="780204" y="437894"/>
                  <a:pt x="780204" y="520944"/>
                </a:cubicBezTo>
                <a:lnTo>
                  <a:pt x="780204" y="588259"/>
                </a:lnTo>
                <a:lnTo>
                  <a:pt x="534065" y="588259"/>
                </a:lnTo>
                <a:lnTo>
                  <a:pt x="534065" y="494416"/>
                </a:lnTo>
                <a:cubicBezTo>
                  <a:pt x="534065" y="447998"/>
                  <a:pt x="524582" y="405100"/>
                  <a:pt x="506178" y="371433"/>
                </a:cubicBezTo>
                <a:cubicBezTo>
                  <a:pt x="507187" y="370450"/>
                  <a:pt x="508252" y="370420"/>
                  <a:pt x="509321" y="370417"/>
                </a:cubicBezTo>
                <a:close/>
                <a:moveTo>
                  <a:pt x="131827" y="284569"/>
                </a:moveTo>
                <a:cubicBezTo>
                  <a:pt x="155107" y="334364"/>
                  <a:pt x="201464" y="367959"/>
                  <a:pt x="254731" y="367959"/>
                </a:cubicBezTo>
                <a:cubicBezTo>
                  <a:pt x="307998" y="367959"/>
                  <a:pt x="354354" y="334364"/>
                  <a:pt x="377634" y="284569"/>
                </a:cubicBezTo>
                <a:cubicBezTo>
                  <a:pt x="450464" y="284753"/>
                  <a:pt x="509461" y="378637"/>
                  <a:pt x="509461" y="494416"/>
                </a:cubicBezTo>
                <a:lnTo>
                  <a:pt x="509461" y="588259"/>
                </a:lnTo>
                <a:lnTo>
                  <a:pt x="0" y="588259"/>
                </a:lnTo>
                <a:lnTo>
                  <a:pt x="0" y="494416"/>
                </a:lnTo>
                <a:cubicBezTo>
                  <a:pt x="0" y="378637"/>
                  <a:pt x="58997" y="284753"/>
                  <a:pt x="131827" y="284569"/>
                </a:cubicBezTo>
                <a:close/>
                <a:moveTo>
                  <a:pt x="597481" y="166291"/>
                </a:moveTo>
                <a:cubicBezTo>
                  <a:pt x="647665" y="166291"/>
                  <a:pt x="688347" y="217628"/>
                  <a:pt x="688347" y="280955"/>
                </a:cubicBezTo>
                <a:cubicBezTo>
                  <a:pt x="688347" y="344282"/>
                  <a:pt x="647665" y="395619"/>
                  <a:pt x="597481" y="395619"/>
                </a:cubicBezTo>
                <a:cubicBezTo>
                  <a:pt x="547298" y="395619"/>
                  <a:pt x="506616" y="344282"/>
                  <a:pt x="506616" y="280955"/>
                </a:cubicBezTo>
                <a:cubicBezTo>
                  <a:pt x="506616" y="217628"/>
                  <a:pt x="547298" y="166291"/>
                  <a:pt x="597481" y="166291"/>
                </a:cubicBezTo>
                <a:close/>
                <a:moveTo>
                  <a:pt x="254730" y="0"/>
                </a:moveTo>
                <a:cubicBezTo>
                  <a:pt x="324691" y="0"/>
                  <a:pt x="381405" y="71568"/>
                  <a:pt x="381405" y="159851"/>
                </a:cubicBezTo>
                <a:cubicBezTo>
                  <a:pt x="381405" y="248134"/>
                  <a:pt x="324691" y="319702"/>
                  <a:pt x="254730" y="319702"/>
                </a:cubicBezTo>
                <a:cubicBezTo>
                  <a:pt x="184770" y="319702"/>
                  <a:pt x="128056" y="248134"/>
                  <a:pt x="128056" y="159851"/>
                </a:cubicBezTo>
                <a:cubicBezTo>
                  <a:pt x="128056" y="71568"/>
                  <a:pt x="184770" y="0"/>
                  <a:pt x="25473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日历"/>
          <p:cNvSpPr>
            <a:spLocks noChangeArrowheads="1"/>
          </p:cNvSpPr>
          <p:nvPr userDrawn="1"/>
        </p:nvSpPr>
        <p:spPr bwMode="auto">
          <a:xfrm>
            <a:off x="7044690" y="6209665"/>
            <a:ext cx="338455" cy="338455"/>
          </a:xfrm>
          <a:custGeom>
            <a:avLst/>
            <a:gdLst>
              <a:gd name="T0" fmla="*/ 186557 w 1993900"/>
              <a:gd name="T1" fmla="*/ 1472016 h 1873250"/>
              <a:gd name="T2" fmla="*/ 1296550 w 1993900"/>
              <a:gd name="T3" fmla="*/ 576666 h 1873250"/>
              <a:gd name="T4" fmla="*/ 1153710 w 1993900"/>
              <a:gd name="T5" fmla="*/ 1135821 h 1873250"/>
              <a:gd name="T6" fmla="*/ 1097106 w 1993900"/>
              <a:gd name="T7" fmla="*/ 797974 h 1873250"/>
              <a:gd name="T8" fmla="*/ 1032144 w 1993900"/>
              <a:gd name="T9" fmla="*/ 704592 h 1873250"/>
              <a:gd name="T10" fmla="*/ 1078871 w 1993900"/>
              <a:gd name="T11" fmla="*/ 694343 h 1873250"/>
              <a:gd name="T12" fmla="*/ 1116861 w 1993900"/>
              <a:gd name="T13" fmla="*/ 676502 h 1873250"/>
              <a:gd name="T14" fmla="*/ 1146872 w 1993900"/>
              <a:gd name="T15" fmla="*/ 652207 h 1873250"/>
              <a:gd name="T16" fmla="*/ 1168526 w 1993900"/>
              <a:gd name="T17" fmla="*/ 620700 h 1873250"/>
              <a:gd name="T18" fmla="*/ 1184861 w 1993900"/>
              <a:gd name="T19" fmla="*/ 576666 h 1873250"/>
              <a:gd name="T20" fmla="*/ 568770 w 1993900"/>
              <a:gd name="T21" fmla="*/ 1239833 h 1873250"/>
              <a:gd name="T22" fmla="*/ 673241 w 1993900"/>
              <a:gd name="T23" fmla="*/ 791901 h 1873250"/>
              <a:gd name="T24" fmla="*/ 568770 w 1993900"/>
              <a:gd name="T25" fmla="*/ 802909 h 1873250"/>
              <a:gd name="T26" fmla="*/ 609419 w 1993900"/>
              <a:gd name="T27" fmla="*/ 698519 h 1873250"/>
              <a:gd name="T28" fmla="*/ 650068 w 1993900"/>
              <a:gd name="T29" fmla="*/ 682954 h 1873250"/>
              <a:gd name="T30" fmla="*/ 682739 w 1993900"/>
              <a:gd name="T31" fmla="*/ 660938 h 1873250"/>
              <a:gd name="T32" fmla="*/ 707052 w 1993900"/>
              <a:gd name="T33" fmla="*/ 632088 h 1873250"/>
              <a:gd name="T34" fmla="*/ 724147 w 1993900"/>
              <a:gd name="T35" fmla="*/ 596405 h 1873250"/>
              <a:gd name="T36" fmla="*/ 214659 w 1993900"/>
              <a:gd name="T37" fmla="*/ 266708 h 1873250"/>
              <a:gd name="T38" fmla="*/ 171803 w 1993900"/>
              <a:gd name="T39" fmla="*/ 295920 h 1873250"/>
              <a:gd name="T40" fmla="*/ 151323 w 1993900"/>
              <a:gd name="T41" fmla="*/ 344102 h 1873250"/>
              <a:gd name="T42" fmla="*/ 158150 w 1993900"/>
              <a:gd name="T43" fmla="*/ 1583935 h 1873250"/>
              <a:gd name="T44" fmla="*/ 190766 w 1993900"/>
              <a:gd name="T45" fmla="*/ 1623770 h 1873250"/>
              <a:gd name="T46" fmla="*/ 241586 w 1993900"/>
              <a:gd name="T47" fmla="*/ 1639325 h 1873250"/>
              <a:gd name="T48" fmla="*/ 1706270 w 1993900"/>
              <a:gd name="T49" fmla="*/ 1627944 h 1873250"/>
              <a:gd name="T50" fmla="*/ 1743058 w 1993900"/>
              <a:gd name="T51" fmla="*/ 1591902 h 1873250"/>
              <a:gd name="T52" fmla="*/ 1754056 w 1993900"/>
              <a:gd name="T53" fmla="*/ 353207 h 1873250"/>
              <a:gd name="T54" fmla="*/ 1738127 w 1993900"/>
              <a:gd name="T55" fmla="*/ 302749 h 1873250"/>
              <a:gd name="T56" fmla="*/ 1698306 w 1993900"/>
              <a:gd name="T57" fmla="*/ 269743 h 1873250"/>
              <a:gd name="T58" fmla="*/ 1541294 w 1993900"/>
              <a:gd name="T59" fmla="*/ 323995 h 1873250"/>
              <a:gd name="T60" fmla="*/ 334125 w 1993900"/>
              <a:gd name="T61" fmla="*/ 262534 h 1873250"/>
              <a:gd name="T62" fmla="*/ 1334979 w 1993900"/>
              <a:gd name="T63" fmla="*/ 206006 h 1873250"/>
              <a:gd name="T64" fmla="*/ 1663414 w 1993900"/>
              <a:gd name="T65" fmla="*/ 111160 h 1873250"/>
              <a:gd name="T66" fmla="*/ 1735094 w 1993900"/>
              <a:gd name="T67" fmla="*/ 122162 h 1873250"/>
              <a:gd name="T68" fmla="*/ 1798429 w 1993900"/>
              <a:gd name="T69" fmla="*/ 152513 h 1873250"/>
              <a:gd name="T70" fmla="*/ 1849629 w 1993900"/>
              <a:gd name="T71" fmla="*/ 199557 h 1873250"/>
              <a:gd name="T72" fmla="*/ 1886037 w 1993900"/>
              <a:gd name="T73" fmla="*/ 259120 h 1873250"/>
              <a:gd name="T74" fmla="*/ 1903862 w 1993900"/>
              <a:gd name="T75" fmla="*/ 328927 h 1873250"/>
              <a:gd name="T76" fmla="*/ 1902346 w 1993900"/>
              <a:gd name="T77" fmla="*/ 1585453 h 1873250"/>
              <a:gd name="T78" fmla="*/ 1881107 w 1993900"/>
              <a:gd name="T79" fmla="*/ 1653362 h 1873250"/>
              <a:gd name="T80" fmla="*/ 1842044 w 1993900"/>
              <a:gd name="T81" fmla="*/ 1711029 h 1873250"/>
              <a:gd name="T82" fmla="*/ 1788568 w 1993900"/>
              <a:gd name="T83" fmla="*/ 1755417 h 1873250"/>
              <a:gd name="T84" fmla="*/ 1723716 w 1993900"/>
              <a:gd name="T85" fmla="*/ 1782733 h 1873250"/>
              <a:gd name="T86" fmla="*/ 241586 w 1993900"/>
              <a:gd name="T87" fmla="*/ 1790700 h 1873250"/>
              <a:gd name="T88" fmla="*/ 169906 w 1993900"/>
              <a:gd name="T89" fmla="*/ 1779698 h 1873250"/>
              <a:gd name="T90" fmla="*/ 106191 w 1993900"/>
              <a:gd name="T91" fmla="*/ 1748968 h 1873250"/>
              <a:gd name="T92" fmla="*/ 54992 w 1993900"/>
              <a:gd name="T93" fmla="*/ 1702303 h 1873250"/>
              <a:gd name="T94" fmla="*/ 18963 w 1993900"/>
              <a:gd name="T95" fmla="*/ 1642740 h 1873250"/>
              <a:gd name="T96" fmla="*/ 1138 w 1993900"/>
              <a:gd name="T97" fmla="*/ 1573312 h 1873250"/>
              <a:gd name="T98" fmla="*/ 2655 w 1993900"/>
              <a:gd name="T99" fmla="*/ 316408 h 1873250"/>
              <a:gd name="T100" fmla="*/ 23514 w 1993900"/>
              <a:gd name="T101" fmla="*/ 248497 h 1873250"/>
              <a:gd name="T102" fmla="*/ 62577 w 1993900"/>
              <a:gd name="T103" fmla="*/ 190451 h 1873250"/>
              <a:gd name="T104" fmla="*/ 116432 w 1993900"/>
              <a:gd name="T105" fmla="*/ 146064 h 1873250"/>
              <a:gd name="T106" fmla="*/ 181284 w 1993900"/>
              <a:gd name="T107" fmla="*/ 118748 h 1873250"/>
              <a:gd name="T108" fmla="*/ 363706 w 1993900"/>
              <a:gd name="T109" fmla="*/ 111160 h 187325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993900" h="1873250">
                <a:moveTo>
                  <a:pt x="195263" y="1631950"/>
                </a:moveTo>
                <a:lnTo>
                  <a:pt x="1766888" y="1631950"/>
                </a:lnTo>
                <a:lnTo>
                  <a:pt x="1766888" y="1663700"/>
                </a:lnTo>
                <a:lnTo>
                  <a:pt x="195263" y="1663700"/>
                </a:lnTo>
                <a:lnTo>
                  <a:pt x="195263" y="1631950"/>
                </a:lnTo>
                <a:close/>
                <a:moveTo>
                  <a:pt x="195263" y="1539875"/>
                </a:moveTo>
                <a:lnTo>
                  <a:pt x="1766888" y="1539875"/>
                </a:lnTo>
                <a:lnTo>
                  <a:pt x="1766888" y="1570038"/>
                </a:lnTo>
                <a:lnTo>
                  <a:pt x="195263" y="1570038"/>
                </a:lnTo>
                <a:lnTo>
                  <a:pt x="195263" y="1539875"/>
                </a:lnTo>
                <a:close/>
                <a:moveTo>
                  <a:pt x="1240155" y="603250"/>
                </a:moveTo>
                <a:lnTo>
                  <a:pt x="1357056" y="603250"/>
                </a:lnTo>
                <a:lnTo>
                  <a:pt x="1357056" y="1188182"/>
                </a:lnTo>
                <a:lnTo>
                  <a:pt x="1493838" y="1188182"/>
                </a:lnTo>
                <a:lnTo>
                  <a:pt x="1493838" y="1296988"/>
                </a:lnTo>
                <a:lnTo>
                  <a:pt x="1071563" y="1296988"/>
                </a:lnTo>
                <a:lnTo>
                  <a:pt x="1071563" y="1188182"/>
                </a:lnTo>
                <a:lnTo>
                  <a:pt x="1207550" y="1188182"/>
                </a:lnTo>
                <a:lnTo>
                  <a:pt x="1207550" y="820068"/>
                </a:lnTo>
                <a:lnTo>
                  <a:pt x="1201586" y="822053"/>
                </a:lnTo>
                <a:lnTo>
                  <a:pt x="1194826" y="824833"/>
                </a:lnTo>
                <a:lnTo>
                  <a:pt x="1180909" y="828407"/>
                </a:lnTo>
                <a:lnTo>
                  <a:pt x="1165402" y="831981"/>
                </a:lnTo>
                <a:lnTo>
                  <a:pt x="1148304" y="834760"/>
                </a:lnTo>
                <a:lnTo>
                  <a:pt x="1130809" y="837143"/>
                </a:lnTo>
                <a:lnTo>
                  <a:pt x="1111723" y="838732"/>
                </a:lnTo>
                <a:lnTo>
                  <a:pt x="1091842" y="839526"/>
                </a:lnTo>
                <a:lnTo>
                  <a:pt x="1071563" y="839923"/>
                </a:lnTo>
                <a:lnTo>
                  <a:pt x="1071563" y="738265"/>
                </a:lnTo>
                <a:lnTo>
                  <a:pt x="1080311" y="737073"/>
                </a:lnTo>
                <a:lnTo>
                  <a:pt x="1089456" y="735882"/>
                </a:lnTo>
                <a:lnTo>
                  <a:pt x="1097806" y="734294"/>
                </a:lnTo>
                <a:lnTo>
                  <a:pt x="1106156" y="732705"/>
                </a:lnTo>
                <a:lnTo>
                  <a:pt x="1114109" y="730720"/>
                </a:lnTo>
                <a:lnTo>
                  <a:pt x="1121664" y="728734"/>
                </a:lnTo>
                <a:lnTo>
                  <a:pt x="1129218" y="726352"/>
                </a:lnTo>
                <a:lnTo>
                  <a:pt x="1136376" y="723969"/>
                </a:lnTo>
                <a:lnTo>
                  <a:pt x="1143931" y="720792"/>
                </a:lnTo>
                <a:lnTo>
                  <a:pt x="1150690" y="718012"/>
                </a:lnTo>
                <a:lnTo>
                  <a:pt x="1156654" y="714438"/>
                </a:lnTo>
                <a:lnTo>
                  <a:pt x="1163016" y="711262"/>
                </a:lnTo>
                <a:lnTo>
                  <a:pt x="1168981" y="707688"/>
                </a:lnTo>
                <a:lnTo>
                  <a:pt x="1174945" y="704114"/>
                </a:lnTo>
                <a:lnTo>
                  <a:pt x="1180512" y="699746"/>
                </a:lnTo>
                <a:lnTo>
                  <a:pt x="1186079" y="695775"/>
                </a:lnTo>
                <a:lnTo>
                  <a:pt x="1191248" y="691407"/>
                </a:lnTo>
                <a:lnTo>
                  <a:pt x="1195621" y="686641"/>
                </a:lnTo>
                <a:lnTo>
                  <a:pt x="1200393" y="682273"/>
                </a:lnTo>
                <a:lnTo>
                  <a:pt x="1204767" y="677111"/>
                </a:lnTo>
                <a:lnTo>
                  <a:pt x="1208743" y="671551"/>
                </a:lnTo>
                <a:lnTo>
                  <a:pt x="1213117" y="666389"/>
                </a:lnTo>
                <a:lnTo>
                  <a:pt x="1216298" y="661227"/>
                </a:lnTo>
                <a:lnTo>
                  <a:pt x="1220274" y="655270"/>
                </a:lnTo>
                <a:lnTo>
                  <a:pt x="1223057" y="649314"/>
                </a:lnTo>
                <a:lnTo>
                  <a:pt x="1226636" y="643357"/>
                </a:lnTo>
                <a:lnTo>
                  <a:pt x="1229022" y="637003"/>
                </a:lnTo>
                <a:lnTo>
                  <a:pt x="1231407" y="630650"/>
                </a:lnTo>
                <a:lnTo>
                  <a:pt x="1234191" y="623899"/>
                </a:lnTo>
                <a:lnTo>
                  <a:pt x="1236179" y="617148"/>
                </a:lnTo>
                <a:lnTo>
                  <a:pt x="1240155" y="603250"/>
                </a:lnTo>
                <a:close/>
                <a:moveTo>
                  <a:pt x="763507" y="603250"/>
                </a:moveTo>
                <a:lnTo>
                  <a:pt x="880806" y="603250"/>
                </a:lnTo>
                <a:lnTo>
                  <a:pt x="880806" y="1188182"/>
                </a:lnTo>
                <a:lnTo>
                  <a:pt x="1017588" y="1188182"/>
                </a:lnTo>
                <a:lnTo>
                  <a:pt x="1017588" y="1296988"/>
                </a:lnTo>
                <a:lnTo>
                  <a:pt x="595313" y="1296988"/>
                </a:lnTo>
                <a:lnTo>
                  <a:pt x="595313" y="1188182"/>
                </a:lnTo>
                <a:lnTo>
                  <a:pt x="731300" y="1188182"/>
                </a:lnTo>
                <a:lnTo>
                  <a:pt x="731300" y="820068"/>
                </a:lnTo>
                <a:lnTo>
                  <a:pt x="725336" y="822053"/>
                </a:lnTo>
                <a:lnTo>
                  <a:pt x="718576" y="824833"/>
                </a:lnTo>
                <a:lnTo>
                  <a:pt x="704659" y="828407"/>
                </a:lnTo>
                <a:lnTo>
                  <a:pt x="688754" y="831981"/>
                </a:lnTo>
                <a:lnTo>
                  <a:pt x="672054" y="834760"/>
                </a:lnTo>
                <a:lnTo>
                  <a:pt x="654161" y="837143"/>
                </a:lnTo>
                <a:lnTo>
                  <a:pt x="635473" y="838732"/>
                </a:lnTo>
                <a:lnTo>
                  <a:pt x="615592" y="839526"/>
                </a:lnTo>
                <a:lnTo>
                  <a:pt x="595313" y="839923"/>
                </a:lnTo>
                <a:lnTo>
                  <a:pt x="595313" y="738265"/>
                </a:lnTo>
                <a:lnTo>
                  <a:pt x="604061" y="737073"/>
                </a:lnTo>
                <a:lnTo>
                  <a:pt x="612809" y="735882"/>
                </a:lnTo>
                <a:lnTo>
                  <a:pt x="621159" y="734294"/>
                </a:lnTo>
                <a:lnTo>
                  <a:pt x="629906" y="732705"/>
                </a:lnTo>
                <a:lnTo>
                  <a:pt x="637859" y="730720"/>
                </a:lnTo>
                <a:lnTo>
                  <a:pt x="645414" y="728734"/>
                </a:lnTo>
                <a:lnTo>
                  <a:pt x="652968" y="726352"/>
                </a:lnTo>
                <a:lnTo>
                  <a:pt x="660126" y="723969"/>
                </a:lnTo>
                <a:lnTo>
                  <a:pt x="667283" y="720792"/>
                </a:lnTo>
                <a:lnTo>
                  <a:pt x="674042" y="718012"/>
                </a:lnTo>
                <a:lnTo>
                  <a:pt x="680404" y="714438"/>
                </a:lnTo>
                <a:lnTo>
                  <a:pt x="686766" y="711262"/>
                </a:lnTo>
                <a:lnTo>
                  <a:pt x="692731" y="707688"/>
                </a:lnTo>
                <a:lnTo>
                  <a:pt x="698695" y="704114"/>
                </a:lnTo>
                <a:lnTo>
                  <a:pt x="704262" y="699746"/>
                </a:lnTo>
                <a:lnTo>
                  <a:pt x="709431" y="695775"/>
                </a:lnTo>
                <a:lnTo>
                  <a:pt x="714600" y="691407"/>
                </a:lnTo>
                <a:lnTo>
                  <a:pt x="719371" y="686641"/>
                </a:lnTo>
                <a:lnTo>
                  <a:pt x="724143" y="682273"/>
                </a:lnTo>
                <a:lnTo>
                  <a:pt x="728119" y="677111"/>
                </a:lnTo>
                <a:lnTo>
                  <a:pt x="732493" y="671551"/>
                </a:lnTo>
                <a:lnTo>
                  <a:pt x="736469" y="666389"/>
                </a:lnTo>
                <a:lnTo>
                  <a:pt x="740048" y="661227"/>
                </a:lnTo>
                <a:lnTo>
                  <a:pt x="744024" y="655270"/>
                </a:lnTo>
                <a:lnTo>
                  <a:pt x="746807" y="649314"/>
                </a:lnTo>
                <a:lnTo>
                  <a:pt x="749988" y="643357"/>
                </a:lnTo>
                <a:lnTo>
                  <a:pt x="752772" y="637003"/>
                </a:lnTo>
                <a:lnTo>
                  <a:pt x="755157" y="630650"/>
                </a:lnTo>
                <a:lnTo>
                  <a:pt x="757941" y="623899"/>
                </a:lnTo>
                <a:lnTo>
                  <a:pt x="759929" y="617148"/>
                </a:lnTo>
                <a:lnTo>
                  <a:pt x="763507" y="603250"/>
                </a:lnTo>
                <a:close/>
                <a:moveTo>
                  <a:pt x="252860" y="274637"/>
                </a:moveTo>
                <a:lnTo>
                  <a:pt x="243333" y="275431"/>
                </a:lnTo>
                <a:lnTo>
                  <a:pt x="233806" y="276622"/>
                </a:lnTo>
                <a:lnTo>
                  <a:pt x="224676" y="279003"/>
                </a:lnTo>
                <a:lnTo>
                  <a:pt x="216340" y="282178"/>
                </a:lnTo>
                <a:lnTo>
                  <a:pt x="207607" y="286147"/>
                </a:lnTo>
                <a:lnTo>
                  <a:pt x="199668" y="290909"/>
                </a:lnTo>
                <a:lnTo>
                  <a:pt x="192523" y="296465"/>
                </a:lnTo>
                <a:lnTo>
                  <a:pt x="185774" y="302815"/>
                </a:lnTo>
                <a:lnTo>
                  <a:pt x="179820" y="309562"/>
                </a:lnTo>
                <a:lnTo>
                  <a:pt x="174263" y="316706"/>
                </a:lnTo>
                <a:lnTo>
                  <a:pt x="169499" y="324644"/>
                </a:lnTo>
                <a:lnTo>
                  <a:pt x="165530" y="332581"/>
                </a:lnTo>
                <a:lnTo>
                  <a:pt x="162354" y="341312"/>
                </a:lnTo>
                <a:lnTo>
                  <a:pt x="159972" y="350837"/>
                </a:lnTo>
                <a:lnTo>
                  <a:pt x="158385" y="359965"/>
                </a:lnTo>
                <a:lnTo>
                  <a:pt x="157988" y="369490"/>
                </a:lnTo>
                <a:lnTo>
                  <a:pt x="157988" y="1619647"/>
                </a:lnTo>
                <a:lnTo>
                  <a:pt x="158385" y="1629569"/>
                </a:lnTo>
                <a:lnTo>
                  <a:pt x="159972" y="1639094"/>
                </a:lnTo>
                <a:lnTo>
                  <a:pt x="162354" y="1647825"/>
                </a:lnTo>
                <a:lnTo>
                  <a:pt x="165530" y="1656953"/>
                </a:lnTo>
                <a:lnTo>
                  <a:pt x="169499" y="1665288"/>
                </a:lnTo>
                <a:lnTo>
                  <a:pt x="174263" y="1672828"/>
                </a:lnTo>
                <a:lnTo>
                  <a:pt x="179820" y="1679972"/>
                </a:lnTo>
                <a:lnTo>
                  <a:pt x="185774" y="1686719"/>
                </a:lnTo>
                <a:lnTo>
                  <a:pt x="192523" y="1693069"/>
                </a:lnTo>
                <a:lnTo>
                  <a:pt x="199668" y="1698625"/>
                </a:lnTo>
                <a:lnTo>
                  <a:pt x="207607" y="1702991"/>
                </a:lnTo>
                <a:lnTo>
                  <a:pt x="216340" y="1707356"/>
                </a:lnTo>
                <a:lnTo>
                  <a:pt x="224676" y="1710531"/>
                </a:lnTo>
                <a:lnTo>
                  <a:pt x="233806" y="1712913"/>
                </a:lnTo>
                <a:lnTo>
                  <a:pt x="243333" y="1714103"/>
                </a:lnTo>
                <a:lnTo>
                  <a:pt x="252860" y="1714897"/>
                </a:lnTo>
                <a:lnTo>
                  <a:pt x="1741040" y="1714897"/>
                </a:lnTo>
                <a:lnTo>
                  <a:pt x="1750567" y="1714103"/>
                </a:lnTo>
                <a:lnTo>
                  <a:pt x="1759697" y="1712913"/>
                </a:lnTo>
                <a:lnTo>
                  <a:pt x="1769224" y="1710531"/>
                </a:lnTo>
                <a:lnTo>
                  <a:pt x="1777560" y="1707356"/>
                </a:lnTo>
                <a:lnTo>
                  <a:pt x="1785896" y="1702991"/>
                </a:lnTo>
                <a:lnTo>
                  <a:pt x="1794232" y="1698625"/>
                </a:lnTo>
                <a:lnTo>
                  <a:pt x="1801377" y="1693069"/>
                </a:lnTo>
                <a:lnTo>
                  <a:pt x="1808126" y="1686719"/>
                </a:lnTo>
                <a:lnTo>
                  <a:pt x="1813683" y="1679972"/>
                </a:lnTo>
                <a:lnTo>
                  <a:pt x="1819240" y="1672828"/>
                </a:lnTo>
                <a:lnTo>
                  <a:pt x="1824401" y="1665288"/>
                </a:lnTo>
                <a:lnTo>
                  <a:pt x="1828370" y="1656953"/>
                </a:lnTo>
                <a:lnTo>
                  <a:pt x="1831546" y="1647825"/>
                </a:lnTo>
                <a:lnTo>
                  <a:pt x="1833531" y="1639094"/>
                </a:lnTo>
                <a:lnTo>
                  <a:pt x="1835516" y="1629569"/>
                </a:lnTo>
                <a:lnTo>
                  <a:pt x="1835912" y="1619647"/>
                </a:lnTo>
                <a:lnTo>
                  <a:pt x="1835912" y="369490"/>
                </a:lnTo>
                <a:lnTo>
                  <a:pt x="1835516" y="359965"/>
                </a:lnTo>
                <a:lnTo>
                  <a:pt x="1833531" y="350837"/>
                </a:lnTo>
                <a:lnTo>
                  <a:pt x="1831546" y="341312"/>
                </a:lnTo>
                <a:lnTo>
                  <a:pt x="1828370" y="332581"/>
                </a:lnTo>
                <a:lnTo>
                  <a:pt x="1824401" y="324644"/>
                </a:lnTo>
                <a:lnTo>
                  <a:pt x="1819240" y="316706"/>
                </a:lnTo>
                <a:lnTo>
                  <a:pt x="1813683" y="309562"/>
                </a:lnTo>
                <a:lnTo>
                  <a:pt x="1808126" y="302815"/>
                </a:lnTo>
                <a:lnTo>
                  <a:pt x="1801377" y="296465"/>
                </a:lnTo>
                <a:lnTo>
                  <a:pt x="1794232" y="290909"/>
                </a:lnTo>
                <a:lnTo>
                  <a:pt x="1785896" y="286147"/>
                </a:lnTo>
                <a:lnTo>
                  <a:pt x="1777560" y="282178"/>
                </a:lnTo>
                <a:lnTo>
                  <a:pt x="1769224" y="279003"/>
                </a:lnTo>
                <a:lnTo>
                  <a:pt x="1759697" y="276622"/>
                </a:lnTo>
                <a:lnTo>
                  <a:pt x="1750567" y="275431"/>
                </a:lnTo>
                <a:lnTo>
                  <a:pt x="1741040" y="274637"/>
                </a:lnTo>
                <a:lnTo>
                  <a:pt x="1613221" y="274637"/>
                </a:lnTo>
                <a:lnTo>
                  <a:pt x="1613221" y="338931"/>
                </a:lnTo>
                <a:lnTo>
                  <a:pt x="1366316" y="338931"/>
                </a:lnTo>
                <a:lnTo>
                  <a:pt x="1366316" y="274637"/>
                </a:lnTo>
                <a:lnTo>
                  <a:pt x="596622" y="274637"/>
                </a:lnTo>
                <a:lnTo>
                  <a:pt x="596622" y="338931"/>
                </a:lnTo>
                <a:lnTo>
                  <a:pt x="349717" y="338931"/>
                </a:lnTo>
                <a:lnTo>
                  <a:pt x="349717" y="274637"/>
                </a:lnTo>
                <a:lnTo>
                  <a:pt x="252860" y="274637"/>
                </a:lnTo>
                <a:close/>
                <a:moveTo>
                  <a:pt x="442207" y="0"/>
                </a:moveTo>
                <a:lnTo>
                  <a:pt x="565660" y="0"/>
                </a:lnTo>
                <a:lnTo>
                  <a:pt x="565660" y="116284"/>
                </a:lnTo>
                <a:lnTo>
                  <a:pt x="1397278" y="116284"/>
                </a:lnTo>
                <a:lnTo>
                  <a:pt x="1397278" y="215503"/>
                </a:lnTo>
                <a:lnTo>
                  <a:pt x="1397278" y="307975"/>
                </a:lnTo>
                <a:lnTo>
                  <a:pt x="1461188" y="307975"/>
                </a:lnTo>
                <a:lnTo>
                  <a:pt x="1461188" y="0"/>
                </a:lnTo>
                <a:lnTo>
                  <a:pt x="1551296" y="0"/>
                </a:lnTo>
                <a:lnTo>
                  <a:pt x="1551296" y="116284"/>
                </a:lnTo>
                <a:lnTo>
                  <a:pt x="1741040" y="116284"/>
                </a:lnTo>
                <a:lnTo>
                  <a:pt x="1754140" y="116681"/>
                </a:lnTo>
                <a:lnTo>
                  <a:pt x="1766446" y="117475"/>
                </a:lnTo>
                <a:lnTo>
                  <a:pt x="1779148" y="119062"/>
                </a:lnTo>
                <a:lnTo>
                  <a:pt x="1791851" y="121840"/>
                </a:lnTo>
                <a:lnTo>
                  <a:pt x="1804156" y="124222"/>
                </a:lnTo>
                <a:lnTo>
                  <a:pt x="1816065" y="127794"/>
                </a:lnTo>
                <a:lnTo>
                  <a:pt x="1827973" y="131762"/>
                </a:lnTo>
                <a:lnTo>
                  <a:pt x="1839088" y="136525"/>
                </a:lnTo>
                <a:lnTo>
                  <a:pt x="1850600" y="141684"/>
                </a:lnTo>
                <a:lnTo>
                  <a:pt x="1861318" y="147240"/>
                </a:lnTo>
                <a:lnTo>
                  <a:pt x="1872035" y="152797"/>
                </a:lnTo>
                <a:lnTo>
                  <a:pt x="1882356" y="159544"/>
                </a:lnTo>
                <a:lnTo>
                  <a:pt x="1892280" y="167084"/>
                </a:lnTo>
                <a:lnTo>
                  <a:pt x="1901807" y="174228"/>
                </a:lnTo>
                <a:lnTo>
                  <a:pt x="1911334" y="182165"/>
                </a:lnTo>
                <a:lnTo>
                  <a:pt x="1919670" y="190500"/>
                </a:lnTo>
                <a:lnTo>
                  <a:pt x="1928006" y="199231"/>
                </a:lnTo>
                <a:lnTo>
                  <a:pt x="1935945" y="208756"/>
                </a:lnTo>
                <a:lnTo>
                  <a:pt x="1943884" y="218281"/>
                </a:lnTo>
                <a:lnTo>
                  <a:pt x="1951029" y="228203"/>
                </a:lnTo>
                <a:lnTo>
                  <a:pt x="1957380" y="238125"/>
                </a:lnTo>
                <a:lnTo>
                  <a:pt x="1963732" y="249237"/>
                </a:lnTo>
                <a:lnTo>
                  <a:pt x="1968892" y="259953"/>
                </a:lnTo>
                <a:lnTo>
                  <a:pt x="1974052" y="271065"/>
                </a:lnTo>
                <a:lnTo>
                  <a:pt x="1978816" y="282575"/>
                </a:lnTo>
                <a:lnTo>
                  <a:pt x="1982389" y="294084"/>
                </a:lnTo>
                <a:lnTo>
                  <a:pt x="1985961" y="306387"/>
                </a:lnTo>
                <a:lnTo>
                  <a:pt x="1988740" y="318690"/>
                </a:lnTo>
                <a:lnTo>
                  <a:pt x="1991122" y="330994"/>
                </a:lnTo>
                <a:lnTo>
                  <a:pt x="1992709" y="344090"/>
                </a:lnTo>
                <a:lnTo>
                  <a:pt x="1993503" y="356790"/>
                </a:lnTo>
                <a:lnTo>
                  <a:pt x="1993900" y="369490"/>
                </a:lnTo>
                <a:lnTo>
                  <a:pt x="1993900" y="1619647"/>
                </a:lnTo>
                <a:lnTo>
                  <a:pt x="1993503" y="1632744"/>
                </a:lnTo>
                <a:lnTo>
                  <a:pt x="1992709" y="1645841"/>
                </a:lnTo>
                <a:lnTo>
                  <a:pt x="1991122" y="1658541"/>
                </a:lnTo>
                <a:lnTo>
                  <a:pt x="1988740" y="1670844"/>
                </a:lnTo>
                <a:lnTo>
                  <a:pt x="1985961" y="1682750"/>
                </a:lnTo>
                <a:lnTo>
                  <a:pt x="1982389" y="1695053"/>
                </a:lnTo>
                <a:lnTo>
                  <a:pt x="1978816" y="1706960"/>
                </a:lnTo>
                <a:lnTo>
                  <a:pt x="1974052" y="1718469"/>
                </a:lnTo>
                <a:lnTo>
                  <a:pt x="1968892" y="1729581"/>
                </a:lnTo>
                <a:lnTo>
                  <a:pt x="1963732" y="1740694"/>
                </a:lnTo>
                <a:lnTo>
                  <a:pt x="1957380" y="1751410"/>
                </a:lnTo>
                <a:lnTo>
                  <a:pt x="1951029" y="1761331"/>
                </a:lnTo>
                <a:lnTo>
                  <a:pt x="1943884" y="1771650"/>
                </a:lnTo>
                <a:lnTo>
                  <a:pt x="1935945" y="1780778"/>
                </a:lnTo>
                <a:lnTo>
                  <a:pt x="1928006" y="1789906"/>
                </a:lnTo>
                <a:lnTo>
                  <a:pt x="1919670" y="1799035"/>
                </a:lnTo>
                <a:lnTo>
                  <a:pt x="1911334" y="1807369"/>
                </a:lnTo>
                <a:lnTo>
                  <a:pt x="1901807" y="1815306"/>
                </a:lnTo>
                <a:lnTo>
                  <a:pt x="1892280" y="1822847"/>
                </a:lnTo>
                <a:lnTo>
                  <a:pt x="1882356" y="1829594"/>
                </a:lnTo>
                <a:lnTo>
                  <a:pt x="1872035" y="1836341"/>
                </a:lnTo>
                <a:lnTo>
                  <a:pt x="1861318" y="1842294"/>
                </a:lnTo>
                <a:lnTo>
                  <a:pt x="1850600" y="1848247"/>
                </a:lnTo>
                <a:lnTo>
                  <a:pt x="1839088" y="1853406"/>
                </a:lnTo>
                <a:lnTo>
                  <a:pt x="1827973" y="1857375"/>
                </a:lnTo>
                <a:lnTo>
                  <a:pt x="1816065" y="1861741"/>
                </a:lnTo>
                <a:lnTo>
                  <a:pt x="1804156" y="1864916"/>
                </a:lnTo>
                <a:lnTo>
                  <a:pt x="1791851" y="1868091"/>
                </a:lnTo>
                <a:lnTo>
                  <a:pt x="1779148" y="1870075"/>
                </a:lnTo>
                <a:lnTo>
                  <a:pt x="1766446" y="1871663"/>
                </a:lnTo>
                <a:lnTo>
                  <a:pt x="1754140" y="1872456"/>
                </a:lnTo>
                <a:lnTo>
                  <a:pt x="1741040" y="1873250"/>
                </a:lnTo>
                <a:lnTo>
                  <a:pt x="252860" y="1873250"/>
                </a:lnTo>
                <a:lnTo>
                  <a:pt x="239760" y="1872456"/>
                </a:lnTo>
                <a:lnTo>
                  <a:pt x="227058" y="1871663"/>
                </a:lnTo>
                <a:lnTo>
                  <a:pt x="214355" y="1870075"/>
                </a:lnTo>
                <a:lnTo>
                  <a:pt x="201653" y="1868091"/>
                </a:lnTo>
                <a:lnTo>
                  <a:pt x="189744" y="1864916"/>
                </a:lnTo>
                <a:lnTo>
                  <a:pt x="177835" y="1861741"/>
                </a:lnTo>
                <a:lnTo>
                  <a:pt x="165927" y="1857375"/>
                </a:lnTo>
                <a:lnTo>
                  <a:pt x="154018" y="1853406"/>
                </a:lnTo>
                <a:lnTo>
                  <a:pt x="143300" y="1848247"/>
                </a:lnTo>
                <a:lnTo>
                  <a:pt x="132186" y="1842294"/>
                </a:lnTo>
                <a:lnTo>
                  <a:pt x="121865" y="1836341"/>
                </a:lnTo>
                <a:lnTo>
                  <a:pt x="111147" y="1829594"/>
                </a:lnTo>
                <a:lnTo>
                  <a:pt x="101620" y="1822847"/>
                </a:lnTo>
                <a:lnTo>
                  <a:pt x="91696" y="1815306"/>
                </a:lnTo>
                <a:lnTo>
                  <a:pt x="82566" y="1807369"/>
                </a:lnTo>
                <a:lnTo>
                  <a:pt x="74230" y="1799035"/>
                </a:lnTo>
                <a:lnTo>
                  <a:pt x="65497" y="1789906"/>
                </a:lnTo>
                <a:lnTo>
                  <a:pt x="57558" y="1780778"/>
                </a:lnTo>
                <a:lnTo>
                  <a:pt x="50016" y="1771650"/>
                </a:lnTo>
                <a:lnTo>
                  <a:pt x="42871" y="1761331"/>
                </a:lnTo>
                <a:lnTo>
                  <a:pt x="36520" y="1751410"/>
                </a:lnTo>
                <a:lnTo>
                  <a:pt x="30168" y="1740694"/>
                </a:lnTo>
                <a:lnTo>
                  <a:pt x="24611" y="1729581"/>
                </a:lnTo>
                <a:lnTo>
                  <a:pt x="19848" y="1718469"/>
                </a:lnTo>
                <a:lnTo>
                  <a:pt x="15084" y="1706960"/>
                </a:lnTo>
                <a:lnTo>
                  <a:pt x="11115" y="1695053"/>
                </a:lnTo>
                <a:lnTo>
                  <a:pt x="7939" y="1682750"/>
                </a:lnTo>
                <a:lnTo>
                  <a:pt x="4763" y="1670844"/>
                </a:lnTo>
                <a:lnTo>
                  <a:pt x="2779" y="1658541"/>
                </a:lnTo>
                <a:lnTo>
                  <a:pt x="1191" y="1645841"/>
                </a:lnTo>
                <a:lnTo>
                  <a:pt x="0" y="1632744"/>
                </a:lnTo>
                <a:lnTo>
                  <a:pt x="0" y="1619647"/>
                </a:lnTo>
                <a:lnTo>
                  <a:pt x="0" y="369490"/>
                </a:lnTo>
                <a:lnTo>
                  <a:pt x="0" y="356790"/>
                </a:lnTo>
                <a:lnTo>
                  <a:pt x="1191" y="344090"/>
                </a:lnTo>
                <a:lnTo>
                  <a:pt x="2779" y="330994"/>
                </a:lnTo>
                <a:lnTo>
                  <a:pt x="4763" y="318690"/>
                </a:lnTo>
                <a:lnTo>
                  <a:pt x="7939" y="306387"/>
                </a:lnTo>
                <a:lnTo>
                  <a:pt x="11115" y="294084"/>
                </a:lnTo>
                <a:lnTo>
                  <a:pt x="15084" y="282575"/>
                </a:lnTo>
                <a:lnTo>
                  <a:pt x="19848" y="271065"/>
                </a:lnTo>
                <a:lnTo>
                  <a:pt x="24611" y="259953"/>
                </a:lnTo>
                <a:lnTo>
                  <a:pt x="30168" y="249237"/>
                </a:lnTo>
                <a:lnTo>
                  <a:pt x="36520" y="238125"/>
                </a:lnTo>
                <a:lnTo>
                  <a:pt x="42871" y="228203"/>
                </a:lnTo>
                <a:lnTo>
                  <a:pt x="50016" y="218281"/>
                </a:lnTo>
                <a:lnTo>
                  <a:pt x="57558" y="208756"/>
                </a:lnTo>
                <a:lnTo>
                  <a:pt x="65497" y="199231"/>
                </a:lnTo>
                <a:lnTo>
                  <a:pt x="74230" y="190500"/>
                </a:lnTo>
                <a:lnTo>
                  <a:pt x="82566" y="182165"/>
                </a:lnTo>
                <a:lnTo>
                  <a:pt x="91696" y="174228"/>
                </a:lnTo>
                <a:lnTo>
                  <a:pt x="101620" y="167084"/>
                </a:lnTo>
                <a:lnTo>
                  <a:pt x="111147" y="159544"/>
                </a:lnTo>
                <a:lnTo>
                  <a:pt x="121865" y="152797"/>
                </a:lnTo>
                <a:lnTo>
                  <a:pt x="132186" y="147240"/>
                </a:lnTo>
                <a:lnTo>
                  <a:pt x="143300" y="141684"/>
                </a:lnTo>
                <a:lnTo>
                  <a:pt x="154018" y="136525"/>
                </a:lnTo>
                <a:lnTo>
                  <a:pt x="165927" y="131762"/>
                </a:lnTo>
                <a:lnTo>
                  <a:pt x="177835" y="127794"/>
                </a:lnTo>
                <a:lnTo>
                  <a:pt x="189744" y="124222"/>
                </a:lnTo>
                <a:lnTo>
                  <a:pt x="201653" y="121840"/>
                </a:lnTo>
                <a:lnTo>
                  <a:pt x="214355" y="119062"/>
                </a:lnTo>
                <a:lnTo>
                  <a:pt x="227058" y="117475"/>
                </a:lnTo>
                <a:lnTo>
                  <a:pt x="239760" y="116681"/>
                </a:lnTo>
                <a:lnTo>
                  <a:pt x="252860" y="116284"/>
                </a:lnTo>
                <a:lnTo>
                  <a:pt x="380679" y="116284"/>
                </a:lnTo>
                <a:lnTo>
                  <a:pt x="380679" y="215503"/>
                </a:lnTo>
                <a:lnTo>
                  <a:pt x="380679" y="307975"/>
                </a:lnTo>
                <a:lnTo>
                  <a:pt x="442207" y="307975"/>
                </a:lnTo>
                <a:lnTo>
                  <a:pt x="44220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" hasCustomPrompt="1"/>
          </p:nvPr>
        </p:nvSpPr>
        <p:spPr>
          <a:xfrm>
            <a:off x="3762375" y="6209665"/>
            <a:ext cx="2919095" cy="37401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汇报主题汇报主题汇报主题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3" hasCustomPrompt="1"/>
          </p:nvPr>
        </p:nvSpPr>
        <p:spPr>
          <a:xfrm>
            <a:off x="7383145" y="6209665"/>
            <a:ext cx="1831975" cy="37401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2018年2月23日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416560" y="6057265"/>
            <a:ext cx="113569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416560" y="6721475"/>
            <a:ext cx="113569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1115695" y="178435"/>
            <a:ext cx="3594100" cy="612140"/>
          </a:xfrm>
        </p:spPr>
        <p:txBody>
          <a:bodyPr/>
          <a:lstStyle>
            <a:lvl1pPr>
              <a:defRPr sz="20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4" name="图片 23" descr="智慧研究院logo"/>
          <p:cNvPicPr>
            <a:picLocks noChangeAspect="1"/>
          </p:cNvPicPr>
          <p:nvPr userDrawn="1"/>
        </p:nvPicPr>
        <p:blipFill>
          <a:blip r:embed="rId2"/>
          <a:srcRect b="26595"/>
          <a:stretch>
            <a:fillRect/>
          </a:stretch>
        </p:blipFill>
        <p:spPr>
          <a:xfrm>
            <a:off x="1010285" y="6209665"/>
            <a:ext cx="1036320" cy="431165"/>
          </a:xfrm>
          <a:prstGeom prst="rect">
            <a:avLst/>
          </a:prstGeom>
        </p:spPr>
      </p:pic>
      <p:pic>
        <p:nvPicPr>
          <p:cNvPr id="25" name="图片 24" descr="智慧研究院logo"/>
          <p:cNvPicPr>
            <a:picLocks noChangeAspect="1"/>
          </p:cNvPicPr>
          <p:nvPr userDrawn="1"/>
        </p:nvPicPr>
        <p:blipFill>
          <a:blip r:embed="rId2"/>
          <a:srcRect t="70378"/>
          <a:stretch>
            <a:fillRect/>
          </a:stretch>
        </p:blipFill>
        <p:spPr>
          <a:xfrm>
            <a:off x="1767205" y="6295708"/>
            <a:ext cx="1542415" cy="25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hass.live&#65289;&#65288;&#21518;&#38754;&#20250;&#36801;&#31227;&#21040;bn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jpg"/><Relationship Id="rId5" Type="http://schemas.openxmlformats.org/officeDocument/2006/relationships/chart" Target="../charts/char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6868" y="2459504"/>
            <a:ext cx="11327675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议题一：人工智能课程开发与应用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汇报人：陈虹宇</a:t>
            </a:r>
            <a:endParaRPr lang="en-US" altLang="zh-CN" sz="20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预计时间：</a:t>
            </a:r>
            <a:r>
              <a:rPr lang="en-US" altLang="zh-CN" sz="200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20</a:t>
            </a:r>
            <a:r>
              <a:rPr lang="zh-CN" altLang="en-US" sz="200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分钟</a:t>
            </a:r>
            <a:endParaRPr lang="en-US" altLang="zh-CN" sz="20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idx="13"/>
          </p:nvPr>
        </p:nvSpPr>
        <p:spPr>
          <a:xfrm>
            <a:off x="7347231" y="6245525"/>
            <a:ext cx="1831975" cy="374015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199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人工智能课程概述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312273" y="1166842"/>
            <a:ext cx="92515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课程概述：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本项目包含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在线文档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https://ai.hass.live 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后面会迁移到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bnu.edu.cn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域名）  以及配套的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教学材料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PPT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、教案、学习单），目前共计</a:t>
            </a:r>
            <a:r>
              <a:rPr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6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章</a:t>
            </a:r>
            <a:r>
              <a:rPr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24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节。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内容不断更新，具有良好的灵活性和扩展性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包含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6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个有所关联、逐步递进的项目构成的章节。分别涉及物联网、机器人、机器视觉、语音识别和控制等人工智能热点内容。机器人和小车等均由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3D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打印自行设计，硬件采用树莓派等开源硬件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课程完善与试用：	</a:t>
            </a:r>
          </a:p>
          <a:p>
            <a:pPr algn="just">
              <a:spcBef>
                <a:spcPct val="0"/>
              </a:spcBef>
            </a:pP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2019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—2020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月（上半学期）</a:t>
            </a: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在北师大二附中人工智能社团试用完善，确定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课时的核心课程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在北京八中、景山学校进行核心课程的试用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人工智能课程结构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4E46A9-2991-4438-A067-7E5227C57C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628" y="1038124"/>
            <a:ext cx="9179206" cy="5581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255166" y="1519639"/>
            <a:ext cx="24003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涉及课标：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/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必修（共</a:t>
            </a:r>
            <a:r>
              <a:rPr lang="en-US" altLang="zh-CN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模块）</a:t>
            </a:r>
            <a:endParaRPr lang="en-US" altLang="zh-CN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数据与计算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信息系统与社会</a:t>
            </a:r>
          </a:p>
          <a:p>
            <a:pPr algn="just"/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选择性必修（共</a:t>
            </a:r>
            <a:r>
              <a:rPr lang="en-US" altLang="zh-CN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模块）</a:t>
            </a:r>
            <a:endParaRPr lang="en-US" altLang="zh-CN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网络基础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人工智能初步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开源硬件项目设计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文档结构：	</a:t>
            </a:r>
          </a:p>
          <a:p>
            <a:pPr algn="just">
              <a:spcBef>
                <a:spcPct val="0"/>
              </a:spcBef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以课标为重要参考，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包含基础知识、人工智能在线和游戏体验、基于人工智能开源框架和硬件的项目等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684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在线文档举例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57943"/>
            <a:ext cx="7504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每一节均包含完整的操作步骤、详细的示意图、硬件清单、知识讲解等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6C868E-FB8E-48E3-98C6-961EF395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57" y="1907552"/>
            <a:ext cx="4270593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7BE1B2-0017-4980-91C9-FFB82C23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07" y="1888590"/>
            <a:ext cx="5053293" cy="3792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08B343-4917-4D96-916A-3FCA850B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17" y="1878739"/>
            <a:ext cx="3668992" cy="3811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B5D392-52DE-42D8-A182-E7BF7F629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62" y="2194982"/>
            <a:ext cx="4260963" cy="302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95F549-CD7B-46C5-A5D6-7174B317E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420" y="1828442"/>
            <a:ext cx="4746901" cy="38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8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教学材料举例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54034"/>
            <a:ext cx="7504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基于实际使用情况进行开发迭代，保障使用效果无障碍死角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部分课程还包含视频讲解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7BE1B2-0017-4980-91C9-FFB82C239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7" y="1907552"/>
            <a:ext cx="5466851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FDA231-4FC6-4794-B076-2DC2B596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08" y="1907552"/>
            <a:ext cx="4593519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试用评价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26120"/>
            <a:ext cx="881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北京市初中开发科学实践课程约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300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人次，试用课程为第三章物联网智能小车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从后台统计反馈和打分。评价均较为正面。五星好评占比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88.3%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F2BDA1-061D-4084-A40D-54202EB9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78" y="1749450"/>
            <a:ext cx="3739588" cy="419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195B88-C2C9-417F-B123-A65D63C1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455" y="2327984"/>
            <a:ext cx="6206945" cy="306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54FC7BC-D179-4A7D-B7AD-1B617D650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487352"/>
              </p:ext>
            </p:extLst>
          </p:nvPr>
        </p:nvGraphicFramePr>
        <p:xfrm>
          <a:off x="6783940" y="-381000"/>
          <a:ext cx="4964885" cy="7132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28A8DB84-3F28-4033-B440-35DABE4B3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8" y="1828696"/>
            <a:ext cx="4571027" cy="3421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4B5A73-7699-45D8-9E3E-E15F1D466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64" y="3260180"/>
            <a:ext cx="3558298" cy="2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8FE8B6-C81F-4942-9421-7CF2946B3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2095636"/>
            <a:ext cx="4746901" cy="376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2B1F571-2CCC-4544-956F-6AF138CABC8F}"/>
              </a:ext>
            </a:extLst>
          </p:cNvPr>
          <p:cNvSpPr/>
          <p:nvPr/>
        </p:nvSpPr>
        <p:spPr>
          <a:xfrm>
            <a:off x="1310778" y="873909"/>
            <a:ext cx="881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研究院同学和北师大学生进行了体验试用，收取了修订建议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4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38399 -1.48148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15" grpId="0">
        <p:bldAsOne/>
      </p:bldGraphic>
      <p:bldGraphic spid="15" grpId="1">
        <p:bldAsOne/>
      </p:bldGraphic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课程落地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47E55F-F516-427B-BA00-8DAC91AA25F8}"/>
              </a:ext>
            </a:extLst>
          </p:cNvPr>
          <p:cNvSpPr/>
          <p:nvPr/>
        </p:nvSpPr>
        <p:spPr>
          <a:xfrm>
            <a:off x="1312272" y="1166842"/>
            <a:ext cx="990182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高校课程：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面向北师大珠海校区大一新生开设的人工智能教育通识课，时间为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2019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学年第二学期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内容平台运营：	</a:t>
            </a:r>
          </a:p>
          <a:p>
            <a:pPr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通过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MOOC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视频培训，在抖音短视频、哔哩哔哩发表视频建立影响力</a:t>
            </a:r>
          </a:p>
          <a:p>
            <a:pPr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建立平台，众包数据集、算法和配套的案例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algn="just">
              <a:spcBef>
                <a:spcPct val="0"/>
              </a:spcBef>
            </a:pPr>
            <a:r>
              <a:rPr lang="zh-CN" altLang="en-US" sz="24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尼日利亚：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spcBef>
                <a:spcPct val="0"/>
              </a:spcBef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659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411</Words>
  <Application>Microsoft Office PowerPoint</Application>
  <PresentationFormat>宽屏</PresentationFormat>
  <Paragraphs>86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Microsoft JhengHei</vt:lpstr>
      <vt:lpstr>新細明體</vt:lpstr>
      <vt:lpstr>方正兰亭黑简体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  人工智能课程概述</vt:lpstr>
      <vt:lpstr>  人工智能课程结构</vt:lpstr>
      <vt:lpstr>  在线文档举例</vt:lpstr>
      <vt:lpstr>  教学材料举例</vt:lpstr>
      <vt:lpstr>  试用评价</vt:lpstr>
      <vt:lpstr>  课程落地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niji sakai</cp:lastModifiedBy>
  <cp:revision>591</cp:revision>
  <cp:lastPrinted>2019-07-26T09:33:00Z</cp:lastPrinted>
  <dcterms:created xsi:type="dcterms:W3CDTF">2018-02-23T03:51:00Z</dcterms:created>
  <dcterms:modified xsi:type="dcterms:W3CDTF">2019-09-03T15:35:54Z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